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303" r:id="rId6"/>
    <p:sldId id="297" r:id="rId7"/>
    <p:sldId id="296" r:id="rId8"/>
    <p:sldId id="304" r:id="rId9"/>
    <p:sldId id="305" r:id="rId10"/>
    <p:sldId id="307" r:id="rId11"/>
    <p:sldId id="308" r:id="rId12"/>
    <p:sldId id="306" r:id="rId13"/>
    <p:sldId id="299" r:id="rId14"/>
    <p:sldId id="298" r:id="rId15"/>
    <p:sldId id="301" r:id="rId16"/>
    <p:sldId id="302" r:id="rId17"/>
    <p:sldId id="30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2B1DB5"/>
    <a:srgbClr val="FFF8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3" d="100"/>
          <a:sy n="63" d="100"/>
        </p:scale>
        <p:origin x="96" y="7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8F7D32-03A3-46D0-A49F-F2829F4EB299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ADD4B1-9540-47A8-B309-5FCB16BE3FAC}">
      <dgm:prSet phldrT="[Text]"/>
      <dgm:spPr>
        <a:xfrm>
          <a:off x="4530709" y="45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Over water</a:t>
          </a:r>
        </a:p>
      </dgm:t>
    </dgm:pt>
    <dgm:pt modelId="{A71C329B-A5A3-46DC-9BDA-F0CD8BA46A56}" type="parTrans" cxnId="{9FFB5261-BF38-4F83-81ED-90C62D45D4BF}">
      <dgm:prSet/>
      <dgm:spPr>
        <a:xfrm rot="19036890">
          <a:off x="4161015" y="1154883"/>
          <a:ext cx="602452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02452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9F177547-F9BF-4BA5-AD49-6C37E394AC1D}" type="sibTrans" cxnId="{9FFB5261-BF38-4F83-81ED-90C62D45D4BF}">
      <dgm:prSet/>
      <dgm:spPr/>
      <dgm:t>
        <a:bodyPr/>
        <a:lstStyle/>
        <a:p>
          <a:endParaRPr lang="en-US"/>
        </a:p>
      </dgm:t>
    </dgm:pt>
    <dgm:pt modelId="{18FAC4ED-1EAB-4719-A239-C1D745359F83}">
      <dgm:prSet phldrT="[Text]"/>
      <dgm:spPr>
        <a:xfrm>
          <a:off x="5798126" y="45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Water Height</a:t>
          </a:r>
        </a:p>
      </dgm:t>
    </dgm:pt>
    <dgm:pt modelId="{0254FD5B-E79D-4981-84E5-5B1053C77985}" type="parTrans" cxnId="{BC97A54C-6D40-4A8D-8A5B-22D337894523}">
      <dgm:prSet/>
      <dgm:spPr/>
      <dgm:t>
        <a:bodyPr/>
        <a:lstStyle/>
        <a:p>
          <a:endParaRPr lang="en-US"/>
        </a:p>
      </dgm:t>
    </dgm:pt>
    <dgm:pt modelId="{CF57EA7E-DC8D-41BC-A55C-9D6832374B14}" type="sibTrans" cxnId="{BC97A54C-6D40-4A8D-8A5B-22D337894523}">
      <dgm:prSet/>
      <dgm:spPr/>
      <dgm:t>
        <a:bodyPr/>
        <a:lstStyle/>
        <a:p>
          <a:endParaRPr lang="en-US"/>
        </a:p>
      </dgm:t>
    </dgm:pt>
    <dgm:pt modelId="{D8BA5DEF-98B3-49B4-8F58-DBEEA913C43F}">
      <dgm:prSet phldrT="[Text]"/>
      <dgm:spPr>
        <a:xfrm>
          <a:off x="5798126" y="45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Algae</a:t>
          </a:r>
        </a:p>
      </dgm:t>
    </dgm:pt>
    <dgm:pt modelId="{BE6005FB-AAD6-4FA7-9C0E-1557EEE99B82}" type="parTrans" cxnId="{64BDB9FB-E108-4EC1-940B-4470F7FC016A}">
      <dgm:prSet/>
      <dgm:spPr/>
      <dgm:t>
        <a:bodyPr/>
        <a:lstStyle/>
        <a:p>
          <a:endParaRPr lang="en-US"/>
        </a:p>
      </dgm:t>
    </dgm:pt>
    <dgm:pt modelId="{1D89D6E0-5165-427A-954B-D319E8623E45}" type="sibTrans" cxnId="{64BDB9FB-E108-4EC1-940B-4470F7FC016A}">
      <dgm:prSet/>
      <dgm:spPr/>
      <dgm:t>
        <a:bodyPr/>
        <a:lstStyle/>
        <a:p>
          <a:endParaRPr lang="en-US"/>
        </a:p>
      </dgm:t>
    </dgm:pt>
    <dgm:pt modelId="{65CB2981-45A7-4F9C-912A-B5326C5DED20}">
      <dgm:prSet phldrT="[Text]"/>
      <dgm:spPr>
        <a:xfrm>
          <a:off x="4911234" y="1420182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 In Water</a:t>
          </a:r>
        </a:p>
      </dgm:t>
    </dgm:pt>
    <dgm:pt modelId="{2DA8CD4A-E341-4F80-B303-0A91DA8F1C07}" type="parTrans" cxnId="{605FBC18-45F4-43F7-BF2A-EAC92C3D7082}">
      <dgm:prSet/>
      <dgm:spPr>
        <a:xfrm>
          <a:off x="4240932" y="1979845"/>
          <a:ext cx="670301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70301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2BC909F3-EC1A-41C7-964D-A058B9B9B627}" type="sibTrans" cxnId="{605FBC18-45F4-43F7-BF2A-EAC92C3D7082}">
      <dgm:prSet/>
      <dgm:spPr/>
      <dgm:t>
        <a:bodyPr/>
        <a:lstStyle/>
        <a:p>
          <a:endParaRPr lang="en-US"/>
        </a:p>
      </dgm:t>
    </dgm:pt>
    <dgm:pt modelId="{056EBBE9-2B7F-49AF-9AC3-35C3BC626709}">
      <dgm:prSet phldrT="[Text]"/>
      <dgm:spPr>
        <a:xfrm>
          <a:off x="6178651" y="1420182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pH</a:t>
          </a:r>
        </a:p>
      </dgm:t>
    </dgm:pt>
    <dgm:pt modelId="{B4FA3C31-EBBC-47C2-BA6E-DBBD1037B3D8}" type="parTrans" cxnId="{22661E7F-5A16-40D6-8254-E470B43F4FF5}">
      <dgm:prSet/>
      <dgm:spPr/>
      <dgm:t>
        <a:bodyPr/>
        <a:lstStyle/>
        <a:p>
          <a:endParaRPr lang="en-US"/>
        </a:p>
      </dgm:t>
    </dgm:pt>
    <dgm:pt modelId="{F211CFB3-04D4-477C-B218-AE1E46E78BBA}" type="sibTrans" cxnId="{22661E7F-5A16-40D6-8254-E470B43F4FF5}">
      <dgm:prSet/>
      <dgm:spPr/>
      <dgm:t>
        <a:bodyPr/>
        <a:lstStyle/>
        <a:p>
          <a:endParaRPr lang="en-US"/>
        </a:p>
      </dgm:t>
    </dgm:pt>
    <dgm:pt modelId="{3FEFBAFD-B25E-48E9-8810-EB7B99A4C934}">
      <dgm:prSet phldrT="[Text]"/>
      <dgm:spPr>
        <a:xfrm>
          <a:off x="6178651" y="1420182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TDS</a:t>
          </a:r>
        </a:p>
      </dgm:t>
    </dgm:pt>
    <dgm:pt modelId="{BDB6CD00-4CF9-4E5D-8895-AEADF1E67D47}" type="parTrans" cxnId="{4F172519-ED46-413A-8B0C-00AD9EF14686}">
      <dgm:prSet/>
      <dgm:spPr/>
      <dgm:t>
        <a:bodyPr/>
        <a:lstStyle/>
        <a:p>
          <a:endParaRPr lang="en-US"/>
        </a:p>
      </dgm:t>
    </dgm:pt>
    <dgm:pt modelId="{4C3210B8-5F94-4BF5-A543-745A26A3B774}" type="sibTrans" cxnId="{4F172519-ED46-413A-8B0C-00AD9EF14686}">
      <dgm:prSet/>
      <dgm:spPr/>
      <dgm:t>
        <a:bodyPr/>
        <a:lstStyle/>
        <a:p>
          <a:endParaRPr lang="en-US"/>
        </a:p>
      </dgm:t>
    </dgm:pt>
    <dgm:pt modelId="{52D7EC18-6968-4E24-89D6-101AEAD88FF4}">
      <dgm:prSet phldrT="[Text]"/>
      <dgm:spPr>
        <a:xfrm>
          <a:off x="4530709" y="2840319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Open Air</a:t>
          </a:r>
        </a:p>
      </dgm:t>
    </dgm:pt>
    <dgm:pt modelId="{5B56408D-F320-454E-924C-865DEDE32D04}" type="parTrans" cxnId="{39A67CC4-FEE6-4BF6-9EE4-A73F273FFF34}">
      <dgm:prSet/>
      <dgm:spPr>
        <a:xfrm rot="2563110">
          <a:off x="4161015" y="2804808"/>
          <a:ext cx="602452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02452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0EC88532-59DE-47AB-9E30-F5D5E52B85A1}" type="sibTrans" cxnId="{39A67CC4-FEE6-4BF6-9EE4-A73F273FFF34}">
      <dgm:prSet/>
      <dgm:spPr/>
      <dgm:t>
        <a:bodyPr/>
        <a:lstStyle/>
        <a:p>
          <a:endParaRPr lang="en-US"/>
        </a:p>
      </dgm:t>
    </dgm:pt>
    <dgm:pt modelId="{95527897-DC13-4DBD-BCD8-A8F1319F2394}">
      <dgm:prSet phldrT="[Text]"/>
      <dgm:spPr>
        <a:xfrm>
          <a:off x="5798126" y="2840319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Rainfall</a:t>
          </a:r>
        </a:p>
      </dgm:t>
    </dgm:pt>
    <dgm:pt modelId="{20F889D5-479B-44A3-8339-EAF6637D201C}" type="parTrans" cxnId="{BACD395F-D4A9-4B7A-BA53-CAED70B9312C}">
      <dgm:prSet/>
      <dgm:spPr/>
      <dgm:t>
        <a:bodyPr/>
        <a:lstStyle/>
        <a:p>
          <a:endParaRPr lang="en-US"/>
        </a:p>
      </dgm:t>
    </dgm:pt>
    <dgm:pt modelId="{89897D13-F00C-41D1-A113-C57A5A662C99}" type="sibTrans" cxnId="{BACD395F-D4A9-4B7A-BA53-CAED70B9312C}">
      <dgm:prSet/>
      <dgm:spPr/>
      <dgm:t>
        <a:bodyPr/>
        <a:lstStyle/>
        <a:p>
          <a:endParaRPr lang="en-US"/>
        </a:p>
      </dgm:t>
    </dgm:pt>
    <dgm:pt modelId="{4F871C56-9C81-455B-A1D6-1B39BA00277F}">
      <dgm:prSet phldrT="[Text]"/>
      <dgm:spPr>
        <a:xfrm>
          <a:off x="5798126" y="2840319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Other?</a:t>
          </a:r>
        </a:p>
      </dgm:t>
    </dgm:pt>
    <dgm:pt modelId="{5002B6C0-367F-4DDF-9916-F210F1D29A6A}" type="parTrans" cxnId="{47409000-49D6-4468-B8FE-0A5601487186}">
      <dgm:prSet/>
      <dgm:spPr/>
      <dgm:t>
        <a:bodyPr/>
        <a:lstStyle/>
        <a:p>
          <a:endParaRPr lang="en-US"/>
        </a:p>
      </dgm:t>
    </dgm:pt>
    <dgm:pt modelId="{E7340356-353A-49D0-89D7-1E60B4C91E49}" type="sibTrans" cxnId="{47409000-49D6-4468-B8FE-0A5601487186}">
      <dgm:prSet/>
      <dgm:spPr/>
      <dgm:t>
        <a:bodyPr/>
        <a:lstStyle/>
        <a:p>
          <a:endParaRPr lang="en-US"/>
        </a:p>
      </dgm:t>
    </dgm:pt>
    <dgm:pt modelId="{B05C2BB1-DA3A-4FC2-90AB-2A828E2C2075}">
      <dgm:prSet phldrT="[Text]"/>
      <dgm:spPr>
        <a:xfrm>
          <a:off x="6178651" y="1420182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Physical Samples</a:t>
          </a:r>
        </a:p>
      </dgm:t>
    </dgm:pt>
    <dgm:pt modelId="{41C0C9CC-8803-40F8-8E82-1CF73E0DD9EC}" type="parTrans" cxnId="{8BAB74B1-8550-4759-AFFE-AC82F101A570}">
      <dgm:prSet/>
      <dgm:spPr/>
      <dgm:t>
        <a:bodyPr/>
        <a:lstStyle/>
        <a:p>
          <a:endParaRPr lang="en-US"/>
        </a:p>
      </dgm:t>
    </dgm:pt>
    <dgm:pt modelId="{71A2A10B-D62D-45DD-AC73-3078EF7E6701}" type="sibTrans" cxnId="{8BAB74B1-8550-4759-AFFE-AC82F101A570}">
      <dgm:prSet/>
      <dgm:spPr/>
      <dgm:t>
        <a:bodyPr/>
        <a:lstStyle/>
        <a:p>
          <a:endParaRPr lang="en-US"/>
        </a:p>
      </dgm:t>
    </dgm:pt>
    <dgm:pt modelId="{DE72A06E-924F-48DC-9A29-6D5C5B2BCE52}">
      <dgm:prSet phldrT="[Text]"/>
      <dgm:spPr>
        <a:xfrm>
          <a:off x="6178651" y="1420182"/>
          <a:ext cx="1728296" cy="1152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More</a:t>
          </a:r>
        </a:p>
      </dgm:t>
    </dgm:pt>
    <dgm:pt modelId="{83C2D1C8-BB75-4AA9-8572-34B7CD989ECE}" type="parTrans" cxnId="{5D044750-3BA4-4B5C-9FDB-A5A40367CEC8}">
      <dgm:prSet/>
      <dgm:spPr/>
      <dgm:t>
        <a:bodyPr/>
        <a:lstStyle/>
        <a:p>
          <a:endParaRPr lang="en-US"/>
        </a:p>
      </dgm:t>
    </dgm:pt>
    <dgm:pt modelId="{583F80C3-8E2F-4F93-AD34-5DD271DAF817}" type="sibTrans" cxnId="{5D044750-3BA4-4B5C-9FDB-A5A40367CEC8}">
      <dgm:prSet/>
      <dgm:spPr/>
      <dgm:t>
        <a:bodyPr/>
        <a:lstStyle/>
        <a:p>
          <a:endParaRPr lang="en-US"/>
        </a:p>
      </dgm:t>
    </dgm:pt>
    <dgm:pt modelId="{65B22176-412B-4A30-959A-5C0B38145308}" type="pres">
      <dgm:prSet presAssocID="{F18F7D32-03A3-46D0-A49F-F2829F4EB299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059E164E-13AF-4805-B716-C11270A0FC14}" type="pres">
      <dgm:prSet presAssocID="{F18F7D32-03A3-46D0-A49F-F2829F4EB299}" presName="cycle" presStyleCnt="0"/>
      <dgm:spPr/>
    </dgm:pt>
    <dgm:pt modelId="{FA85CAF3-6590-4032-A680-6992B5FF2EF9}" type="pres">
      <dgm:prSet presAssocID="{F18F7D32-03A3-46D0-A49F-F2829F4EB299}" presName="centerShape" presStyleCnt="0"/>
      <dgm:spPr/>
    </dgm:pt>
    <dgm:pt modelId="{A622A9B1-FC12-447A-AAF8-D29790FE7EE1}" type="pres">
      <dgm:prSet presAssocID="{F18F7D32-03A3-46D0-A49F-F2829F4EB299}" presName="connSite" presStyleLbl="node1" presStyleIdx="0" presStyleCnt="4"/>
      <dgm:spPr/>
    </dgm:pt>
    <dgm:pt modelId="{97AAF869-7015-408F-82BB-D68E9117A790}" type="pres">
      <dgm:prSet presAssocID="{F18F7D32-03A3-46D0-A49F-F2829F4EB299}" presName="visible" presStyleLbl="node1" presStyleIdx="0" presStyleCnt="4"/>
      <dgm:spPr>
        <a:xfrm>
          <a:off x="2608652" y="1036116"/>
          <a:ext cx="1920329" cy="1920329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</dgm:pt>
    <dgm:pt modelId="{C35CAA90-C832-497D-BCBC-0CA3FE44FEB5}" type="pres">
      <dgm:prSet presAssocID="{A71C329B-A5A3-46DC-9BDA-F0CD8BA46A56}" presName="Name25" presStyleLbl="parChTrans1D1" presStyleIdx="0" presStyleCnt="3"/>
      <dgm:spPr/>
    </dgm:pt>
    <dgm:pt modelId="{8D434819-E719-43C1-8746-FC55EB595693}" type="pres">
      <dgm:prSet presAssocID="{C1ADD4B1-9540-47A8-B309-5FCB16BE3FAC}" presName="node" presStyleCnt="0"/>
      <dgm:spPr/>
    </dgm:pt>
    <dgm:pt modelId="{084416FB-56FF-41E6-A042-1D8895349C9F}" type="pres">
      <dgm:prSet presAssocID="{C1ADD4B1-9540-47A8-B309-5FCB16BE3FAC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4B15C005-5E0E-4F1A-ABBA-BDB85CA256A2}" type="pres">
      <dgm:prSet presAssocID="{C1ADD4B1-9540-47A8-B309-5FCB16BE3FAC}" presName="childNode" presStyleLbl="revTx" presStyleIdx="0" presStyleCnt="3">
        <dgm:presLayoutVars>
          <dgm:bulletEnabled val="1"/>
        </dgm:presLayoutVars>
      </dgm:prSet>
      <dgm:spPr/>
    </dgm:pt>
    <dgm:pt modelId="{69F912FA-5ED5-47AA-A1A0-5070584475ED}" type="pres">
      <dgm:prSet presAssocID="{2DA8CD4A-E341-4F80-B303-0A91DA8F1C07}" presName="Name25" presStyleLbl="parChTrans1D1" presStyleIdx="1" presStyleCnt="3"/>
      <dgm:spPr/>
    </dgm:pt>
    <dgm:pt modelId="{FCD06EF8-D751-4716-90D6-69666C52820D}" type="pres">
      <dgm:prSet presAssocID="{65CB2981-45A7-4F9C-912A-B5326C5DED20}" presName="node" presStyleCnt="0"/>
      <dgm:spPr/>
    </dgm:pt>
    <dgm:pt modelId="{8F33B252-79E9-4C0D-BBC4-AAFBC51D29D7}" type="pres">
      <dgm:prSet presAssocID="{65CB2981-45A7-4F9C-912A-B5326C5DED20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892AB575-D170-4700-B01B-C9125E2926F0}" type="pres">
      <dgm:prSet presAssocID="{65CB2981-45A7-4F9C-912A-B5326C5DED20}" presName="childNode" presStyleLbl="revTx" presStyleIdx="1" presStyleCnt="3">
        <dgm:presLayoutVars>
          <dgm:bulletEnabled val="1"/>
        </dgm:presLayoutVars>
      </dgm:prSet>
      <dgm:spPr/>
    </dgm:pt>
    <dgm:pt modelId="{4239EE95-B39F-4F4F-8636-CACB9A5FA12B}" type="pres">
      <dgm:prSet presAssocID="{5B56408D-F320-454E-924C-865DEDE32D04}" presName="Name25" presStyleLbl="parChTrans1D1" presStyleIdx="2" presStyleCnt="3"/>
      <dgm:spPr/>
    </dgm:pt>
    <dgm:pt modelId="{4FBE6E53-CE6B-4351-B73D-E3054D097192}" type="pres">
      <dgm:prSet presAssocID="{52D7EC18-6968-4E24-89D6-101AEAD88FF4}" presName="node" presStyleCnt="0"/>
      <dgm:spPr/>
    </dgm:pt>
    <dgm:pt modelId="{E3C1F71A-2D8C-45A9-9820-F37EA9A8D1A8}" type="pres">
      <dgm:prSet presAssocID="{52D7EC18-6968-4E24-89D6-101AEAD88FF4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24E18F73-FDD5-4CDF-B77D-E807FC8FCA01}" type="pres">
      <dgm:prSet presAssocID="{52D7EC18-6968-4E24-89D6-101AEAD88FF4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47409000-49D6-4468-B8FE-0A5601487186}" srcId="{52D7EC18-6968-4E24-89D6-101AEAD88FF4}" destId="{4F871C56-9C81-455B-A1D6-1B39BA00277F}" srcOrd="1" destOrd="0" parTransId="{5002B6C0-367F-4DDF-9916-F210F1D29A6A}" sibTransId="{E7340356-353A-49D0-89D7-1E60B4C91E49}"/>
    <dgm:cxn modelId="{DAA47006-EA55-4BDA-BAFC-D20DBB59C17D}" type="presOf" srcId="{95527897-DC13-4DBD-BCD8-A8F1319F2394}" destId="{24E18F73-FDD5-4CDF-B77D-E807FC8FCA01}" srcOrd="0" destOrd="0" presId="urn:microsoft.com/office/officeart/2005/8/layout/radial2"/>
    <dgm:cxn modelId="{F9F46409-83E2-4C8C-AD97-B9AD3099EE15}" type="presOf" srcId="{18FAC4ED-1EAB-4719-A239-C1D745359F83}" destId="{4B15C005-5E0E-4F1A-ABBA-BDB85CA256A2}" srcOrd="0" destOrd="0" presId="urn:microsoft.com/office/officeart/2005/8/layout/radial2"/>
    <dgm:cxn modelId="{DB612C18-D69B-484E-A3B0-C13F4A90FB10}" type="presOf" srcId="{F18F7D32-03A3-46D0-A49F-F2829F4EB299}" destId="{65B22176-412B-4A30-959A-5C0B38145308}" srcOrd="0" destOrd="0" presId="urn:microsoft.com/office/officeart/2005/8/layout/radial2"/>
    <dgm:cxn modelId="{605FBC18-45F4-43F7-BF2A-EAC92C3D7082}" srcId="{F18F7D32-03A3-46D0-A49F-F2829F4EB299}" destId="{65CB2981-45A7-4F9C-912A-B5326C5DED20}" srcOrd="1" destOrd="0" parTransId="{2DA8CD4A-E341-4F80-B303-0A91DA8F1C07}" sibTransId="{2BC909F3-EC1A-41C7-964D-A058B9B9B627}"/>
    <dgm:cxn modelId="{4F172519-ED46-413A-8B0C-00AD9EF14686}" srcId="{65CB2981-45A7-4F9C-912A-B5326C5DED20}" destId="{3FEFBAFD-B25E-48E9-8810-EB7B99A4C934}" srcOrd="1" destOrd="0" parTransId="{BDB6CD00-4CF9-4E5D-8895-AEADF1E67D47}" sibTransId="{4C3210B8-5F94-4BF5-A543-745A26A3B774}"/>
    <dgm:cxn modelId="{8A43BE37-0115-4A3E-84B9-4DE5955AD45C}" type="presOf" srcId="{D8BA5DEF-98B3-49B4-8F58-DBEEA913C43F}" destId="{4B15C005-5E0E-4F1A-ABBA-BDB85CA256A2}" srcOrd="0" destOrd="1" presId="urn:microsoft.com/office/officeart/2005/8/layout/radial2"/>
    <dgm:cxn modelId="{7A6E0C5D-6477-4365-8584-31B01A983168}" type="presOf" srcId="{056EBBE9-2B7F-49AF-9AC3-35C3BC626709}" destId="{892AB575-D170-4700-B01B-C9125E2926F0}" srcOrd="0" destOrd="0" presId="urn:microsoft.com/office/officeart/2005/8/layout/radial2"/>
    <dgm:cxn modelId="{D57DF25D-C01C-4AD7-9936-AE99B927004C}" type="presOf" srcId="{5B56408D-F320-454E-924C-865DEDE32D04}" destId="{4239EE95-B39F-4F4F-8636-CACB9A5FA12B}" srcOrd="0" destOrd="0" presId="urn:microsoft.com/office/officeart/2005/8/layout/radial2"/>
    <dgm:cxn modelId="{BACD395F-D4A9-4B7A-BA53-CAED70B9312C}" srcId="{52D7EC18-6968-4E24-89D6-101AEAD88FF4}" destId="{95527897-DC13-4DBD-BCD8-A8F1319F2394}" srcOrd="0" destOrd="0" parTransId="{20F889D5-479B-44A3-8339-EAF6637D201C}" sibTransId="{89897D13-F00C-41D1-A113-C57A5A662C99}"/>
    <dgm:cxn modelId="{9FFB5261-BF38-4F83-81ED-90C62D45D4BF}" srcId="{F18F7D32-03A3-46D0-A49F-F2829F4EB299}" destId="{C1ADD4B1-9540-47A8-B309-5FCB16BE3FAC}" srcOrd="0" destOrd="0" parTransId="{A71C329B-A5A3-46DC-9BDA-F0CD8BA46A56}" sibTransId="{9F177547-F9BF-4BA5-AD49-6C37E394AC1D}"/>
    <dgm:cxn modelId="{BC97A54C-6D40-4A8D-8A5B-22D337894523}" srcId="{C1ADD4B1-9540-47A8-B309-5FCB16BE3FAC}" destId="{18FAC4ED-1EAB-4719-A239-C1D745359F83}" srcOrd="0" destOrd="0" parTransId="{0254FD5B-E79D-4981-84E5-5B1053C77985}" sibTransId="{CF57EA7E-DC8D-41BC-A55C-9D6832374B14}"/>
    <dgm:cxn modelId="{5D044750-3BA4-4B5C-9FDB-A5A40367CEC8}" srcId="{65CB2981-45A7-4F9C-912A-B5326C5DED20}" destId="{DE72A06E-924F-48DC-9A29-6D5C5B2BCE52}" srcOrd="3" destOrd="0" parTransId="{83C2D1C8-BB75-4AA9-8572-34B7CD989ECE}" sibTransId="{583F80C3-8E2F-4F93-AD34-5DD271DAF817}"/>
    <dgm:cxn modelId="{B19F9F5A-F1B7-442A-8400-45DFBB1F5C03}" type="presOf" srcId="{DE72A06E-924F-48DC-9A29-6D5C5B2BCE52}" destId="{892AB575-D170-4700-B01B-C9125E2926F0}" srcOrd="0" destOrd="3" presId="urn:microsoft.com/office/officeart/2005/8/layout/radial2"/>
    <dgm:cxn modelId="{34017A7B-CF08-438B-ADC7-41F37FD1CE3A}" type="presOf" srcId="{52D7EC18-6968-4E24-89D6-101AEAD88FF4}" destId="{E3C1F71A-2D8C-45A9-9820-F37EA9A8D1A8}" srcOrd="0" destOrd="0" presId="urn:microsoft.com/office/officeart/2005/8/layout/radial2"/>
    <dgm:cxn modelId="{22661E7F-5A16-40D6-8254-E470B43F4FF5}" srcId="{65CB2981-45A7-4F9C-912A-B5326C5DED20}" destId="{056EBBE9-2B7F-49AF-9AC3-35C3BC626709}" srcOrd="0" destOrd="0" parTransId="{B4FA3C31-EBBC-47C2-BA6E-DBBD1037B3D8}" sibTransId="{F211CFB3-04D4-477C-B218-AE1E46E78BBA}"/>
    <dgm:cxn modelId="{CC90F081-550D-40B8-B09C-C0068CD6F177}" type="presOf" srcId="{65CB2981-45A7-4F9C-912A-B5326C5DED20}" destId="{8F33B252-79E9-4C0D-BBC4-AAFBC51D29D7}" srcOrd="0" destOrd="0" presId="urn:microsoft.com/office/officeart/2005/8/layout/radial2"/>
    <dgm:cxn modelId="{436BE899-B35F-42F9-9AB4-BB5A3549E4B0}" type="presOf" srcId="{B05C2BB1-DA3A-4FC2-90AB-2A828E2C2075}" destId="{892AB575-D170-4700-B01B-C9125E2926F0}" srcOrd="0" destOrd="2" presId="urn:microsoft.com/office/officeart/2005/8/layout/radial2"/>
    <dgm:cxn modelId="{FA91AAAA-2279-46BE-B8D5-7B628601CB9A}" type="presOf" srcId="{3FEFBAFD-B25E-48E9-8810-EB7B99A4C934}" destId="{892AB575-D170-4700-B01B-C9125E2926F0}" srcOrd="0" destOrd="1" presId="urn:microsoft.com/office/officeart/2005/8/layout/radial2"/>
    <dgm:cxn modelId="{8BAB74B1-8550-4759-AFFE-AC82F101A570}" srcId="{65CB2981-45A7-4F9C-912A-B5326C5DED20}" destId="{B05C2BB1-DA3A-4FC2-90AB-2A828E2C2075}" srcOrd="2" destOrd="0" parTransId="{41C0C9CC-8803-40F8-8E82-1CF73E0DD9EC}" sibTransId="{71A2A10B-D62D-45DD-AC73-3078EF7E6701}"/>
    <dgm:cxn modelId="{39A67CC4-FEE6-4BF6-9EE4-A73F273FFF34}" srcId="{F18F7D32-03A3-46D0-A49F-F2829F4EB299}" destId="{52D7EC18-6968-4E24-89D6-101AEAD88FF4}" srcOrd="2" destOrd="0" parTransId="{5B56408D-F320-454E-924C-865DEDE32D04}" sibTransId="{0EC88532-59DE-47AB-9E30-F5D5E52B85A1}"/>
    <dgm:cxn modelId="{47AB07C6-1B41-4410-936B-0CBEF45FA434}" type="presOf" srcId="{C1ADD4B1-9540-47A8-B309-5FCB16BE3FAC}" destId="{084416FB-56FF-41E6-A042-1D8895349C9F}" srcOrd="0" destOrd="0" presId="urn:microsoft.com/office/officeart/2005/8/layout/radial2"/>
    <dgm:cxn modelId="{5DB3BFD0-0573-4311-913D-2967616590E8}" type="presOf" srcId="{A71C329B-A5A3-46DC-9BDA-F0CD8BA46A56}" destId="{C35CAA90-C832-497D-BCBC-0CA3FE44FEB5}" srcOrd="0" destOrd="0" presId="urn:microsoft.com/office/officeart/2005/8/layout/radial2"/>
    <dgm:cxn modelId="{896394DA-90DC-4735-8238-DFBB300CBAB4}" type="presOf" srcId="{4F871C56-9C81-455B-A1D6-1B39BA00277F}" destId="{24E18F73-FDD5-4CDF-B77D-E807FC8FCA01}" srcOrd="0" destOrd="1" presId="urn:microsoft.com/office/officeart/2005/8/layout/radial2"/>
    <dgm:cxn modelId="{824AC7DD-76C3-43F4-A0BD-72498A8F6EF7}" type="presOf" srcId="{2DA8CD4A-E341-4F80-B303-0A91DA8F1C07}" destId="{69F912FA-5ED5-47AA-A1A0-5070584475ED}" srcOrd="0" destOrd="0" presId="urn:microsoft.com/office/officeart/2005/8/layout/radial2"/>
    <dgm:cxn modelId="{64BDB9FB-E108-4EC1-940B-4470F7FC016A}" srcId="{C1ADD4B1-9540-47A8-B309-5FCB16BE3FAC}" destId="{D8BA5DEF-98B3-49B4-8F58-DBEEA913C43F}" srcOrd="1" destOrd="0" parTransId="{BE6005FB-AAD6-4FA7-9C0E-1557EEE99B82}" sibTransId="{1D89D6E0-5165-427A-954B-D319E8623E45}"/>
    <dgm:cxn modelId="{42143709-9BFF-4BCB-9040-098EE013D4B4}" type="presParOf" srcId="{65B22176-412B-4A30-959A-5C0B38145308}" destId="{059E164E-13AF-4805-B716-C11270A0FC14}" srcOrd="0" destOrd="0" presId="urn:microsoft.com/office/officeart/2005/8/layout/radial2"/>
    <dgm:cxn modelId="{5EE4DC97-CD58-4C8E-B71D-2837F1C2A415}" type="presParOf" srcId="{059E164E-13AF-4805-B716-C11270A0FC14}" destId="{FA85CAF3-6590-4032-A680-6992B5FF2EF9}" srcOrd="0" destOrd="0" presId="urn:microsoft.com/office/officeart/2005/8/layout/radial2"/>
    <dgm:cxn modelId="{0CE31A2E-6410-4D74-A754-6B3FCD372CD5}" type="presParOf" srcId="{FA85CAF3-6590-4032-A680-6992B5FF2EF9}" destId="{A622A9B1-FC12-447A-AAF8-D29790FE7EE1}" srcOrd="0" destOrd="0" presId="urn:microsoft.com/office/officeart/2005/8/layout/radial2"/>
    <dgm:cxn modelId="{0547C637-0565-40BA-8595-CF92CC41EB9D}" type="presParOf" srcId="{FA85CAF3-6590-4032-A680-6992B5FF2EF9}" destId="{97AAF869-7015-408F-82BB-D68E9117A790}" srcOrd="1" destOrd="0" presId="urn:microsoft.com/office/officeart/2005/8/layout/radial2"/>
    <dgm:cxn modelId="{51D7BCA8-AA01-44FB-9236-06D2BB320CB4}" type="presParOf" srcId="{059E164E-13AF-4805-B716-C11270A0FC14}" destId="{C35CAA90-C832-497D-BCBC-0CA3FE44FEB5}" srcOrd="1" destOrd="0" presId="urn:microsoft.com/office/officeart/2005/8/layout/radial2"/>
    <dgm:cxn modelId="{80788673-1A91-4005-9E80-92D54D90265C}" type="presParOf" srcId="{059E164E-13AF-4805-B716-C11270A0FC14}" destId="{8D434819-E719-43C1-8746-FC55EB595693}" srcOrd="2" destOrd="0" presId="urn:microsoft.com/office/officeart/2005/8/layout/radial2"/>
    <dgm:cxn modelId="{3727FF69-9CDB-4791-A481-D44D32F59025}" type="presParOf" srcId="{8D434819-E719-43C1-8746-FC55EB595693}" destId="{084416FB-56FF-41E6-A042-1D8895349C9F}" srcOrd="0" destOrd="0" presId="urn:microsoft.com/office/officeart/2005/8/layout/radial2"/>
    <dgm:cxn modelId="{DC4BEF5C-994A-47B0-BD6A-E8DA747EC911}" type="presParOf" srcId="{8D434819-E719-43C1-8746-FC55EB595693}" destId="{4B15C005-5E0E-4F1A-ABBA-BDB85CA256A2}" srcOrd="1" destOrd="0" presId="urn:microsoft.com/office/officeart/2005/8/layout/radial2"/>
    <dgm:cxn modelId="{B39929F8-6705-4AEF-8F8D-7C5A1790E0A5}" type="presParOf" srcId="{059E164E-13AF-4805-B716-C11270A0FC14}" destId="{69F912FA-5ED5-47AA-A1A0-5070584475ED}" srcOrd="3" destOrd="0" presId="urn:microsoft.com/office/officeart/2005/8/layout/radial2"/>
    <dgm:cxn modelId="{B80FAE22-03C7-40A7-B36A-609DCE664C13}" type="presParOf" srcId="{059E164E-13AF-4805-B716-C11270A0FC14}" destId="{FCD06EF8-D751-4716-90D6-69666C52820D}" srcOrd="4" destOrd="0" presId="urn:microsoft.com/office/officeart/2005/8/layout/radial2"/>
    <dgm:cxn modelId="{45317E33-4EF7-4A9E-8901-C30AACE62517}" type="presParOf" srcId="{FCD06EF8-D751-4716-90D6-69666C52820D}" destId="{8F33B252-79E9-4C0D-BBC4-AAFBC51D29D7}" srcOrd="0" destOrd="0" presId="urn:microsoft.com/office/officeart/2005/8/layout/radial2"/>
    <dgm:cxn modelId="{504948C5-F37F-4EF9-B870-CFB3E0222739}" type="presParOf" srcId="{FCD06EF8-D751-4716-90D6-69666C52820D}" destId="{892AB575-D170-4700-B01B-C9125E2926F0}" srcOrd="1" destOrd="0" presId="urn:microsoft.com/office/officeart/2005/8/layout/radial2"/>
    <dgm:cxn modelId="{734E3355-A131-4B23-A073-669830AD8A93}" type="presParOf" srcId="{059E164E-13AF-4805-B716-C11270A0FC14}" destId="{4239EE95-B39F-4F4F-8636-CACB9A5FA12B}" srcOrd="5" destOrd="0" presId="urn:microsoft.com/office/officeart/2005/8/layout/radial2"/>
    <dgm:cxn modelId="{6AB46048-67CF-4D4C-A14A-90383F3F3349}" type="presParOf" srcId="{059E164E-13AF-4805-B716-C11270A0FC14}" destId="{4FBE6E53-CE6B-4351-B73D-E3054D097192}" srcOrd="6" destOrd="0" presId="urn:microsoft.com/office/officeart/2005/8/layout/radial2"/>
    <dgm:cxn modelId="{F4C6D075-CF50-47F8-8DB0-A28EAD4586B0}" type="presParOf" srcId="{4FBE6E53-CE6B-4351-B73D-E3054D097192}" destId="{E3C1F71A-2D8C-45A9-9820-F37EA9A8D1A8}" srcOrd="0" destOrd="0" presId="urn:microsoft.com/office/officeart/2005/8/layout/radial2"/>
    <dgm:cxn modelId="{E880366C-0A30-4DC8-9BED-1A5572A50E5B}" type="presParOf" srcId="{4FBE6E53-CE6B-4351-B73D-E3054D097192}" destId="{24E18F73-FDD5-4CDF-B77D-E807FC8FCA01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9EE95-B39F-4F4F-8636-CACB9A5FA12B}">
      <dsp:nvSpPr>
        <dsp:cNvPr id="0" name=""/>
        <dsp:cNvSpPr/>
      </dsp:nvSpPr>
      <dsp:spPr>
        <a:xfrm rot="2563110">
          <a:off x="4161015" y="2804808"/>
          <a:ext cx="602452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02452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F912FA-5ED5-47AA-A1A0-5070584475ED}">
      <dsp:nvSpPr>
        <dsp:cNvPr id="0" name=""/>
        <dsp:cNvSpPr/>
      </dsp:nvSpPr>
      <dsp:spPr>
        <a:xfrm>
          <a:off x="4240932" y="1979845"/>
          <a:ext cx="670301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70301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5CAA90-C832-497D-BCBC-0CA3FE44FEB5}">
      <dsp:nvSpPr>
        <dsp:cNvPr id="0" name=""/>
        <dsp:cNvSpPr/>
      </dsp:nvSpPr>
      <dsp:spPr>
        <a:xfrm rot="19036890">
          <a:off x="4161015" y="1154883"/>
          <a:ext cx="602452" cy="32871"/>
        </a:xfrm>
        <a:custGeom>
          <a:avLst/>
          <a:gdLst/>
          <a:ahLst/>
          <a:cxnLst/>
          <a:rect l="0" t="0" r="0" b="0"/>
          <a:pathLst>
            <a:path>
              <a:moveTo>
                <a:pt x="0" y="16435"/>
              </a:moveTo>
              <a:lnTo>
                <a:pt x="602452" y="16435"/>
              </a:lnTo>
            </a:path>
          </a:pathLst>
        </a:custGeom>
        <a:noFill/>
        <a:ln w="12700" cap="flat" cmpd="sng" algn="ctr">
          <a:solidFill>
            <a:srgbClr val="4472C4">
              <a:shade val="6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AAF869-7015-408F-82BB-D68E9117A790}">
      <dsp:nvSpPr>
        <dsp:cNvPr id="0" name=""/>
        <dsp:cNvSpPr/>
      </dsp:nvSpPr>
      <dsp:spPr>
        <a:xfrm>
          <a:off x="2608652" y="1036116"/>
          <a:ext cx="1920329" cy="1920329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416FB-56FF-41E6-A042-1D8895349C9F}">
      <dsp:nvSpPr>
        <dsp:cNvPr id="0" name=""/>
        <dsp:cNvSpPr/>
      </dsp:nvSpPr>
      <dsp:spPr>
        <a:xfrm>
          <a:off x="4530709" y="45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Over water</a:t>
          </a:r>
        </a:p>
      </dsp:txBody>
      <dsp:txXfrm>
        <a:off x="4699444" y="168780"/>
        <a:ext cx="814727" cy="814727"/>
      </dsp:txXfrm>
    </dsp:sp>
    <dsp:sp modelId="{4B15C005-5E0E-4F1A-ABBA-BDB85CA256A2}">
      <dsp:nvSpPr>
        <dsp:cNvPr id="0" name=""/>
        <dsp:cNvSpPr/>
      </dsp:nvSpPr>
      <dsp:spPr>
        <a:xfrm>
          <a:off x="5798126" y="45"/>
          <a:ext cx="1728296" cy="115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Water Height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Algae</a:t>
          </a:r>
        </a:p>
      </dsp:txBody>
      <dsp:txXfrm>
        <a:off x="5798126" y="45"/>
        <a:ext cx="1728296" cy="1152197"/>
      </dsp:txXfrm>
    </dsp:sp>
    <dsp:sp modelId="{8F33B252-79E9-4C0D-BBC4-AAFBC51D29D7}">
      <dsp:nvSpPr>
        <dsp:cNvPr id="0" name=""/>
        <dsp:cNvSpPr/>
      </dsp:nvSpPr>
      <dsp:spPr>
        <a:xfrm>
          <a:off x="4911234" y="1420182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 In Water</a:t>
          </a:r>
        </a:p>
      </dsp:txBody>
      <dsp:txXfrm>
        <a:off x="5079969" y="1588917"/>
        <a:ext cx="814727" cy="814727"/>
      </dsp:txXfrm>
    </dsp:sp>
    <dsp:sp modelId="{892AB575-D170-4700-B01B-C9125E2926F0}">
      <dsp:nvSpPr>
        <dsp:cNvPr id="0" name=""/>
        <dsp:cNvSpPr/>
      </dsp:nvSpPr>
      <dsp:spPr>
        <a:xfrm>
          <a:off x="6178651" y="1420182"/>
          <a:ext cx="1728296" cy="115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pH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TDS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Physical Samples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More</a:t>
          </a:r>
        </a:p>
      </dsp:txBody>
      <dsp:txXfrm>
        <a:off x="6178651" y="1420182"/>
        <a:ext cx="1728296" cy="1152197"/>
      </dsp:txXfrm>
    </dsp:sp>
    <dsp:sp modelId="{E3C1F71A-2D8C-45A9-9820-F37EA9A8D1A8}">
      <dsp:nvSpPr>
        <dsp:cNvPr id="0" name=""/>
        <dsp:cNvSpPr/>
      </dsp:nvSpPr>
      <dsp:spPr>
        <a:xfrm>
          <a:off x="4530709" y="2840319"/>
          <a:ext cx="1152197" cy="1152197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solidFill>
                <a:sysClr val="window" lastClr="FFFFFF"/>
              </a:solidFill>
              <a:latin typeface="Times New Roman" panose="02020603050405020304"/>
              <a:ea typeface="+mn-ea"/>
              <a:cs typeface="+mn-cs"/>
            </a:rPr>
            <a:t>Open Air</a:t>
          </a:r>
        </a:p>
      </dsp:txBody>
      <dsp:txXfrm>
        <a:off x="4699444" y="3009054"/>
        <a:ext cx="814727" cy="814727"/>
      </dsp:txXfrm>
    </dsp:sp>
    <dsp:sp modelId="{24E18F73-FDD5-4CDF-B77D-E807FC8FCA01}">
      <dsp:nvSpPr>
        <dsp:cNvPr id="0" name=""/>
        <dsp:cNvSpPr/>
      </dsp:nvSpPr>
      <dsp:spPr>
        <a:xfrm>
          <a:off x="5798126" y="2840319"/>
          <a:ext cx="1728296" cy="115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Rainfall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imes New Roman" panose="02020603050405020304"/>
              <a:ea typeface="+mn-ea"/>
              <a:cs typeface="+mn-cs"/>
            </a:rPr>
            <a:t>Other?</a:t>
          </a:r>
        </a:p>
      </dsp:txBody>
      <dsp:txXfrm>
        <a:off x="5798126" y="2840319"/>
        <a:ext cx="1728296" cy="11521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036" y="4492437"/>
            <a:ext cx="2673927" cy="186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88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  <a:p>
            <a:pPr lvl="0"/>
            <a:r>
              <a:rPr lang="en-US" dirty="0"/>
              <a:t>Email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736" y="5884464"/>
            <a:ext cx="2333831" cy="49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15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95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26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2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50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2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429FB2-E437-AE4D-BF94-9571FBEA05F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25988" y="6004323"/>
            <a:ext cx="2372197" cy="4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23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itt.edu/~asher/homepage/spec_pdf/UV%20Resonance%20Raman%20Spectroscopic%20Detection%20of%20Nitrate.pdf" TargetMode="External"/><Relationship Id="rId2" Type="http://schemas.openxmlformats.org/officeDocument/2006/relationships/hyperlink" Target="https://pubs.rsc.org/en/content/articlelanding/2018/en/c8en00588e#!divAbstra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himadzu.com/an/uv/support/fundamentals/monochromators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8FDA-5F07-4DDC-AD2F-1C0C1E6209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Water probe and Rainfall sensor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2D5FE3-856E-46BC-A4AB-D50DF21585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Keith Matthews</a:t>
            </a:r>
          </a:p>
        </p:txBody>
      </p:sp>
    </p:spTree>
    <p:extLst>
      <p:ext uri="{BB962C8B-B14F-4D97-AF65-F5344CB8AC3E}">
        <p14:creationId xmlns:p14="http://schemas.microsoft.com/office/powerpoint/2010/main" val="3714966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4611E-966A-4198-B3B4-52429C3B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2BC4-5524-4E17-94F0-7507990D1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Samsung cylinder batteries?</a:t>
            </a:r>
          </a:p>
          <a:p>
            <a:pPr lvl="1"/>
            <a:r>
              <a:rPr lang="en-US" dirty="0"/>
              <a:t>Stackable</a:t>
            </a:r>
          </a:p>
          <a:p>
            <a:pPr lvl="1"/>
            <a:r>
              <a:rPr lang="en-US" dirty="0"/>
              <a:t>Flexible design</a:t>
            </a:r>
          </a:p>
          <a:p>
            <a:pPr lvl="1"/>
            <a:r>
              <a:rPr lang="en-US" dirty="0"/>
              <a:t>One charger for all</a:t>
            </a:r>
          </a:p>
          <a:p>
            <a:r>
              <a:rPr lang="en-US" dirty="0"/>
              <a:t>LiPo</a:t>
            </a:r>
          </a:p>
          <a:p>
            <a:r>
              <a:rPr lang="en-US" dirty="0"/>
              <a:t>Charging?</a:t>
            </a:r>
          </a:p>
          <a:p>
            <a:r>
              <a:rPr lang="en-US" dirty="0"/>
              <a:t>Replacing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224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6A0567-182C-45E6-9BC9-EEB9DCF76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Table of Parameters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F8830A-0AB5-492A-83F5-69D1F689D2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1746"/>
            <a:ext cx="10515600" cy="3259836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B7A430-3697-4ABC-99E8-799A2A349308}"/>
              </a:ext>
            </a:extLst>
          </p:cNvPr>
          <p:cNvSpPr/>
          <p:nvPr/>
        </p:nvSpPr>
        <p:spPr>
          <a:xfrm>
            <a:off x="838200" y="2533650"/>
            <a:ext cx="1828800" cy="228600"/>
          </a:xfrm>
          <a:prstGeom prst="rect">
            <a:avLst/>
          </a:prstGeom>
          <a:solidFill>
            <a:srgbClr val="2B1DB5">
              <a:alpha val="30196"/>
            </a:srgbClr>
          </a:solidFill>
          <a:ln>
            <a:solidFill>
              <a:srgbClr val="2B1DB5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B63106-5747-43EF-A836-E6A66C856458}"/>
              </a:ext>
            </a:extLst>
          </p:cNvPr>
          <p:cNvSpPr/>
          <p:nvPr/>
        </p:nvSpPr>
        <p:spPr>
          <a:xfrm>
            <a:off x="885825" y="5000625"/>
            <a:ext cx="1828800" cy="228600"/>
          </a:xfrm>
          <a:prstGeom prst="rect">
            <a:avLst/>
          </a:prstGeom>
          <a:solidFill>
            <a:srgbClr val="2B1DB5">
              <a:alpha val="30196"/>
            </a:srgbClr>
          </a:solidFill>
          <a:ln>
            <a:solidFill>
              <a:srgbClr val="2B1DB5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3EF4EB-7369-4EDB-94D8-640DC52C41A4}"/>
              </a:ext>
            </a:extLst>
          </p:cNvPr>
          <p:cNvSpPr/>
          <p:nvPr/>
        </p:nvSpPr>
        <p:spPr>
          <a:xfrm>
            <a:off x="838200" y="2806754"/>
            <a:ext cx="1828800" cy="228600"/>
          </a:xfrm>
          <a:prstGeom prst="rect">
            <a:avLst/>
          </a:prstGeom>
          <a:solidFill>
            <a:srgbClr val="00B050">
              <a:alpha val="30196"/>
            </a:srgbClr>
          </a:solidFill>
          <a:ln>
            <a:solidFill>
              <a:srgbClr val="00B050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62B36E-3249-4CE1-866F-188224D10F70}"/>
              </a:ext>
            </a:extLst>
          </p:cNvPr>
          <p:cNvSpPr/>
          <p:nvPr/>
        </p:nvSpPr>
        <p:spPr>
          <a:xfrm>
            <a:off x="838200" y="3104154"/>
            <a:ext cx="1828800" cy="1828800"/>
          </a:xfrm>
          <a:prstGeom prst="rect">
            <a:avLst/>
          </a:prstGeom>
          <a:solidFill>
            <a:srgbClr val="00B0F0">
              <a:alpha val="30196"/>
            </a:srgbClr>
          </a:solidFill>
          <a:ln>
            <a:solidFill>
              <a:srgbClr val="00B0F0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06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14BB057-B5E8-4107-9040-1F68FD711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Package Conditions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9C87FF9-EE61-4259-934D-5311B554564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3992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567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05C5-8F18-4FDF-B8B3-9BBBCE544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CE70-BB72-47AF-96F7-BE0405271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Above water package</a:t>
            </a:r>
          </a:p>
          <a:p>
            <a:pPr lvl="1"/>
            <a:r>
              <a:rPr lang="en-US" dirty="0"/>
              <a:t>Currently the water height sensor package</a:t>
            </a:r>
          </a:p>
          <a:p>
            <a:pPr lvl="1"/>
            <a:r>
              <a:rPr lang="en-US" dirty="0"/>
              <a:t>Add camera for algae machine vision detection capabilities</a:t>
            </a:r>
          </a:p>
          <a:p>
            <a:r>
              <a:rPr lang="en-US" dirty="0"/>
              <a:t>In water package</a:t>
            </a:r>
          </a:p>
          <a:p>
            <a:pPr lvl="1"/>
            <a:r>
              <a:rPr lang="en-US" dirty="0"/>
              <a:t>Under development</a:t>
            </a:r>
          </a:p>
          <a:p>
            <a:r>
              <a:rPr lang="en-US" dirty="0"/>
              <a:t>Open air package</a:t>
            </a:r>
          </a:p>
          <a:p>
            <a:pPr lvl="1"/>
            <a:r>
              <a:rPr lang="en-US" dirty="0"/>
              <a:t>Testing/development </a:t>
            </a:r>
          </a:p>
        </p:txBody>
      </p:sp>
    </p:spTree>
    <p:extLst>
      <p:ext uri="{BB962C8B-B14F-4D97-AF65-F5344CB8AC3E}">
        <p14:creationId xmlns:p14="http://schemas.microsoft.com/office/powerpoint/2010/main" val="1178175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1788-1DCC-4D9C-ACA0-90D7B891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Probe Swap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F423-06D8-460D-AF1C-A42B2549F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Easier</a:t>
            </a:r>
          </a:p>
          <a:p>
            <a:r>
              <a:rPr lang="en-US" dirty="0"/>
              <a:t>Eliminates Docking</a:t>
            </a:r>
          </a:p>
        </p:txBody>
      </p:sp>
    </p:spTree>
    <p:extLst>
      <p:ext uri="{BB962C8B-B14F-4D97-AF65-F5344CB8AC3E}">
        <p14:creationId xmlns:p14="http://schemas.microsoft.com/office/powerpoint/2010/main" val="267275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75FAC-DFC8-4F40-8422-717E9B57A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Rainfall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4C1CB-BE6D-4B98-920C-C066C485E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Case</a:t>
            </a:r>
          </a:p>
          <a:p>
            <a:r>
              <a:rPr lang="en-US" dirty="0"/>
              <a:t>Electronics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Vibrations </a:t>
            </a:r>
          </a:p>
          <a:p>
            <a:pPr lvl="1"/>
            <a:r>
              <a:rPr lang="en-US" dirty="0"/>
              <a:t>Increased variance during the day</a:t>
            </a:r>
          </a:p>
          <a:p>
            <a:pPr lvl="1"/>
            <a:r>
              <a:rPr lang="en-US" dirty="0"/>
              <a:t>Out of range</a:t>
            </a:r>
          </a:p>
        </p:txBody>
      </p:sp>
      <p:pic>
        <p:nvPicPr>
          <p:cNvPr id="5" name="Picture 4" descr="A reflection of a building&#10;&#10;Description automatically generated">
            <a:extLst>
              <a:ext uri="{FF2B5EF4-FFF2-40B4-BE49-F238E27FC236}">
                <a16:creationId xmlns:a16="http://schemas.microsoft.com/office/drawing/2014/main" id="{131E3963-4610-416F-9447-310E942886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85"/>
          <a:stretch/>
        </p:blipFill>
        <p:spPr>
          <a:xfrm rot="5400000">
            <a:off x="7290401" y="1135759"/>
            <a:ext cx="5153502" cy="36456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404916-B847-47F3-9CB9-31C0096BD3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42"/>
          <a:stretch/>
        </p:blipFill>
        <p:spPr>
          <a:xfrm>
            <a:off x="224117" y="4495801"/>
            <a:ext cx="7416815" cy="214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1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99DC8-683A-4725-A1B0-C8FDC70A5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Piezoelectric Rainfall sensor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9AC364-1AAD-497F-BAAB-CD0FFC5AEB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835" y="1337049"/>
                <a:ext cx="10515600" cy="515582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Conversion Factor</a:t>
                </a:r>
              </a:p>
              <a:p>
                <a:r>
                  <a:rPr lang="en-US" dirty="0"/>
                  <a:t>Piezo: measurement mV</a:t>
                </a:r>
              </a:p>
              <a:p>
                <a:pPr lvl="1"/>
                <a:r>
                  <a:rPr lang="en-US" dirty="0"/>
                  <a:t>Deflection- caused by Force</a:t>
                </a:r>
              </a:p>
              <a:p>
                <a:r>
                  <a:rPr lang="en-US" dirty="0"/>
                  <a:t>Need “Velocity” – inches per hour</a:t>
                </a:r>
              </a:p>
              <a:p>
                <a:r>
                  <a:rPr lang="en-US" dirty="0"/>
                  <a:t>Mathematical(</a:t>
                </a:r>
                <a:r>
                  <a:rPr lang="en-US" dirty="0" err="1"/>
                  <a:t>ish</a:t>
                </a:r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Voltage = Energy per electrical charge ~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Energy (constant amperes)</a:t>
                </a:r>
              </a:p>
              <a:p>
                <a:pPr lvl="1"/>
                <a:r>
                  <a:rPr lang="en-US" dirty="0"/>
                  <a:t>Voltage ~ K.E.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(assume terminal velocity)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𝜕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𝐴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Velocity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𝑉𝑜𝑙𝑡𝑎𝑔𝑒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×2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𝑉𝑒𝑙𝑜𝑐𝑖𝑡𝑦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Statistically</a:t>
                </a:r>
              </a:p>
              <a:p>
                <a:pPr lvl="1"/>
                <a:r>
                  <a:rPr lang="en-US" dirty="0"/>
                  <a:t>Linear Regression: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𝑉𝑒𝑙𝑜𝑐𝑖𝑡𝑦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𝜕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𝑉𝑜𝑙𝑡𝑎𝑔𝑒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9AC364-1AAD-497F-BAAB-CD0FFC5AEB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835" y="1337049"/>
                <a:ext cx="10515600" cy="5155826"/>
              </a:xfrm>
              <a:blipFill>
                <a:blip r:embed="rId9"/>
                <a:stretch>
                  <a:fillRect l="-1043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342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8E123-E0C4-4E05-85CC-126535948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righting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5FCEC-1FB8-41A9-A665-8D4165B6EE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 is auto righting!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59866D-8AEB-4CC1-AB18-3ECCC6933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388" y="217394"/>
            <a:ext cx="3291448" cy="32032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0C11EF-68A9-49EC-8813-7D28E845E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4" y="2495777"/>
            <a:ext cx="5022971" cy="41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17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067F4-968A-46E8-8372-E6BAE77B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9634C-14C9-45F3-BB82-4907DA592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3590"/>
            <a:ext cx="5181600" cy="4043761"/>
          </a:xfrm>
        </p:spPr>
        <p:txBody>
          <a:bodyPr/>
          <a:lstStyle/>
          <a:p>
            <a:r>
              <a:rPr lang="en-US" dirty="0"/>
              <a:t>Mostly: only one leak</a:t>
            </a:r>
          </a:p>
          <a:p>
            <a:r>
              <a:rPr lang="en-US" dirty="0"/>
              <a:t>Small imperfection in base print causing leak</a:t>
            </a:r>
          </a:p>
          <a:p>
            <a:r>
              <a:rPr lang="en-US" dirty="0"/>
              <a:t>Higher quality prints take days</a:t>
            </a:r>
          </a:p>
          <a:p>
            <a:pPr lvl="1"/>
            <a:r>
              <a:rPr lang="en-US" dirty="0"/>
              <a:t>Still not guaranteed</a:t>
            </a:r>
          </a:p>
          <a:p>
            <a:r>
              <a:rPr lang="en-US" dirty="0"/>
              <a:t>Waterproof Electronics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75068-07DF-4C51-86FA-5F66E1C45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016" y="4658685"/>
            <a:ext cx="2864810" cy="192713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6DFD804-13C1-4FDF-93E9-E0E459C2C4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05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16C0D-8153-4A4C-9703-B694B611A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Nitrates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A19B-19CC-448C-AEAB-5E8B3855E4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Chemical Test: Ring Test (iron(II) sulfate and sulfuric acid)</a:t>
            </a:r>
          </a:p>
          <a:p>
            <a:r>
              <a:rPr lang="en-US" dirty="0"/>
              <a:t>In Situ with UV absorption?</a:t>
            </a:r>
          </a:p>
          <a:p>
            <a:pPr lvl="1"/>
            <a:r>
              <a:rPr lang="en-US" dirty="0"/>
              <a:t>Servo: to move the diffuser</a:t>
            </a:r>
          </a:p>
          <a:p>
            <a:pPr lvl="1"/>
            <a:r>
              <a:rPr lang="en-US" dirty="0"/>
              <a:t>Monochromator</a:t>
            </a:r>
          </a:p>
          <a:p>
            <a:pPr lvl="1"/>
            <a:r>
              <a:rPr lang="en-US" dirty="0"/>
              <a:t>Source (Sun?)</a:t>
            </a:r>
          </a:p>
          <a:p>
            <a:pPr lvl="1"/>
            <a:r>
              <a:rPr lang="en-US" dirty="0"/>
              <a:t>Detector (photosensor)</a:t>
            </a:r>
          </a:p>
          <a:p>
            <a:r>
              <a:rPr lang="en-US" dirty="0"/>
              <a:t>Measurement range</a:t>
            </a:r>
          </a:p>
          <a:p>
            <a:r>
              <a:rPr lang="en-US" dirty="0"/>
              <a:t>Detect other materials in the water?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9766D8-310C-462D-967C-623E5A7841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08363" y="2101709"/>
            <a:ext cx="3900419" cy="15021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8BB571-AE91-4D5C-A3AC-F4062ACDA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206" y="365125"/>
            <a:ext cx="5258255" cy="1627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5B13B8-223A-4F6D-95E0-4AA8D80C2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363" y="3712623"/>
            <a:ext cx="3573837" cy="2000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625002-FE8E-4E9B-8FF8-CD806E057A6F}"/>
              </a:ext>
            </a:extLst>
          </p:cNvPr>
          <p:cNvSpPr txBox="1"/>
          <p:nvPr/>
        </p:nvSpPr>
        <p:spPr>
          <a:xfrm>
            <a:off x="7422776" y="5156825"/>
            <a:ext cx="2528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Angle determines the wavelength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8E126B-2810-4E5C-9D86-55F7CAF4D197}"/>
              </a:ext>
            </a:extLst>
          </p:cNvPr>
          <p:cNvSpPr txBox="1"/>
          <p:nvPr/>
        </p:nvSpPr>
        <p:spPr>
          <a:xfrm>
            <a:off x="7422776" y="3787588"/>
            <a:ext cx="1788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Monochromator</a:t>
            </a:r>
          </a:p>
        </p:txBody>
      </p:sp>
    </p:spTree>
    <p:extLst>
      <p:ext uri="{BB962C8B-B14F-4D97-AF65-F5344CB8AC3E}">
        <p14:creationId xmlns:p14="http://schemas.microsoft.com/office/powerpoint/2010/main" val="3344961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ED9BB-B445-4E57-8D65-3D998775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CFF75-1DBC-4763-B679-8FB7607784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Rainfall</a:t>
            </a:r>
          </a:p>
          <a:p>
            <a:pPr lvl="1"/>
            <a:r>
              <a:rPr lang="en-US" dirty="0"/>
              <a:t>Case V1</a:t>
            </a:r>
          </a:p>
          <a:p>
            <a:pPr lvl="1"/>
            <a:r>
              <a:rPr lang="en-US" dirty="0"/>
              <a:t>Regression Equation</a:t>
            </a:r>
          </a:p>
          <a:p>
            <a:pPr lvl="1"/>
            <a:r>
              <a:rPr lang="en-US" dirty="0"/>
              <a:t>Mounting System</a:t>
            </a:r>
          </a:p>
          <a:p>
            <a:r>
              <a:rPr lang="en-US" dirty="0"/>
              <a:t>Water Probe</a:t>
            </a:r>
          </a:p>
          <a:p>
            <a:pPr lvl="1"/>
            <a:r>
              <a:rPr lang="en-US" dirty="0"/>
              <a:t>Case V3</a:t>
            </a:r>
          </a:p>
          <a:p>
            <a:pPr lvl="2"/>
            <a:r>
              <a:rPr lang="en-US" dirty="0"/>
              <a:t>Field testing</a:t>
            </a:r>
          </a:p>
          <a:p>
            <a:pPr lvl="1"/>
            <a:r>
              <a:rPr lang="en-US" dirty="0"/>
              <a:t>Test Sensor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9C78D-08C8-41B2-AA4C-7C65C99B0B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63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A1A14-DE7D-46BE-A5DD-CC0489349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1A0EA-3881-428D-9DD8-4104CDF6F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https://pubs.rsc.org/en/content/articlelanding/2018/en/c8en00588e#!divAbstract</a:t>
            </a:r>
            <a:endParaRPr lang="en-US" dirty="0"/>
          </a:p>
          <a:p>
            <a:r>
              <a:rPr lang="en-US" dirty="0">
                <a:hlinkClick r:id="rId3"/>
              </a:rPr>
              <a:t>http://www.pitt.edu/~asher/homepage/spec_pdf/UV%20Resonance%20Raman%20Spectroscopic%20Detection%20of%20Nitrate.pdf</a:t>
            </a:r>
            <a:endParaRPr lang="en-US" dirty="0"/>
          </a:p>
          <a:p>
            <a:r>
              <a:rPr lang="en-US" dirty="0">
                <a:hlinkClick r:id="rId4"/>
              </a:rPr>
              <a:t>https://www.shimadzu.com/an/uv/support/fundamentals/monochromators.html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0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4CE89-9D09-47D1-8F50-6F264A2EE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Dissolved Oxygen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BC3AE-2982-417A-BE7B-009B7362E6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AE8297-DA28-4140-8266-AE8E5E734C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89453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fsc_education_powerpoint" id="{920374BB-F357-BD47-BBD0-F2C1B002A038}" vid="{4DEE6C4F-59D8-9642-9E56-C967E03259A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5790FB59A8D44A88769D45E91912C8" ma:contentTypeVersion="11" ma:contentTypeDescription="Create a new document." ma:contentTypeScope="" ma:versionID="05e3bade98a874fdb90d4d1b43c6e3db">
  <xsd:schema xmlns:xsd="http://www.w3.org/2001/XMLSchema" xmlns:xs="http://www.w3.org/2001/XMLSchema" xmlns:p="http://schemas.microsoft.com/office/2006/metadata/properties" xmlns:ns3="2057360a-28f2-4619-ab65-003ae0d9bd4c" xmlns:ns4="22620614-9d6d-4daa-8344-2fd40d29dd98" targetNamespace="http://schemas.microsoft.com/office/2006/metadata/properties" ma:root="true" ma:fieldsID="acd96d357a6e48bbafcee0b6ec89d368" ns3:_="" ns4:_="">
    <xsd:import namespace="2057360a-28f2-4619-ab65-003ae0d9bd4c"/>
    <xsd:import namespace="22620614-9d6d-4daa-8344-2fd40d29dd9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57360a-28f2-4619-ab65-003ae0d9bd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620614-9d6d-4daa-8344-2fd40d29dd9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EDADFB-5D2B-4969-BDA6-5E6F43138453}">
  <ds:schemaRefs>
    <ds:schemaRef ds:uri="http://purl.org/dc/dcmitype/"/>
    <ds:schemaRef ds:uri="http://www.w3.org/XML/1998/namespace"/>
    <ds:schemaRef ds:uri="2057360a-28f2-4619-ab65-003ae0d9bd4c"/>
    <ds:schemaRef ds:uri="http://schemas.openxmlformats.org/package/2006/metadata/core-properties"/>
    <ds:schemaRef ds:uri="http://schemas.microsoft.com/office/2006/metadata/properties"/>
    <ds:schemaRef ds:uri="http://purl.org/dc/terms/"/>
    <ds:schemaRef ds:uri="22620614-9d6d-4daa-8344-2fd40d29dd98"/>
    <ds:schemaRef ds:uri="http://purl.org/dc/elements/1.1/"/>
    <ds:schemaRef ds:uri="http://schemas.microsoft.com/office/2006/documentManagement/typ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62CDBE3-27FB-4585-AFC6-3FDD7D394D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57360a-28f2-4619-ab65-003ae0d9bd4c"/>
    <ds:schemaRef ds:uri="22620614-9d6d-4daa-8344-2fd40d29dd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2674F1-6C20-4C12-95D9-126D24D6FA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3841</TotalTime>
  <Words>348</Words>
  <Application>Microsoft Office PowerPoint</Application>
  <PresentationFormat>Widescreen</PresentationFormat>
  <Paragraphs>87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Impact</vt:lpstr>
      <vt:lpstr>Times New Roman</vt:lpstr>
      <vt:lpstr>UofSC Simple Theme</vt:lpstr>
      <vt:lpstr>Water probe and Rainfall sensor Update</vt:lpstr>
      <vt:lpstr>Rainfall sensor</vt:lpstr>
      <vt:lpstr>Piezoelectric Rainfall sensor</vt:lpstr>
      <vt:lpstr>Auto righting</vt:lpstr>
      <vt:lpstr>Waterproof</vt:lpstr>
      <vt:lpstr>Measuring Nitrates</vt:lpstr>
      <vt:lpstr>Next Steps</vt:lpstr>
      <vt:lpstr>Sources</vt:lpstr>
      <vt:lpstr>Dissolved Oxygen</vt:lpstr>
      <vt:lpstr>Battery</vt:lpstr>
      <vt:lpstr>Table of Parameters</vt:lpstr>
      <vt:lpstr>Package Conditions</vt:lpstr>
      <vt:lpstr>3 packages</vt:lpstr>
      <vt:lpstr>Probe Swap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probe Update</dc:title>
  <dc:creator>Keith Matthews</dc:creator>
  <cp:lastModifiedBy>Downey, Austin</cp:lastModifiedBy>
  <cp:revision>29</cp:revision>
  <dcterms:created xsi:type="dcterms:W3CDTF">2020-05-07T16:50:54Z</dcterms:created>
  <dcterms:modified xsi:type="dcterms:W3CDTF">2021-11-05T15:12:27Z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0x010100AB5790FB59A8D44A88769D45E91912C8</vt:lpwstr>
  </property>
</Properties>
</file>